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63" r:id="rId4"/>
  </p:sldIdLst>
  <p:sldSz cx="10440988" cy="7218363"/>
  <p:notesSz cx="6742113" cy="9872663"/>
  <p:defaultTextStyle>
    <a:defPPr>
      <a:defRPr lang="ru-RU"/>
    </a:defPPr>
    <a:lvl1pPr marL="0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401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800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3202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7602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2003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6402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30803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5204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60" d="100"/>
          <a:sy n="60" d="100"/>
        </p:scale>
        <p:origin x="-1410" y="-234"/>
      </p:cViewPr>
      <p:guideLst>
        <p:guide orient="horz" pos="2274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3" cy="493633"/>
          </a:xfrm>
          <a:prstGeom prst="rect">
            <a:avLst/>
          </a:prstGeom>
        </p:spPr>
        <p:txBody>
          <a:bodyPr vert="horz" lIns="94935" tIns="47467" rIns="94935" bIns="47467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0" y="1"/>
            <a:ext cx="2921583" cy="493633"/>
          </a:xfrm>
          <a:prstGeom prst="rect">
            <a:avLst/>
          </a:prstGeom>
        </p:spPr>
        <p:txBody>
          <a:bodyPr vert="horz" lIns="94935" tIns="47467" rIns="94935" bIns="47467" rtlCol="0"/>
          <a:lstStyle>
            <a:lvl1pPr algn="r">
              <a:defRPr sz="1300"/>
            </a:lvl1pPr>
          </a:lstStyle>
          <a:p>
            <a:fld id="{C7B6C5F7-2111-4AFB-A551-A0AEDC4DCB0E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739775"/>
            <a:ext cx="53546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35" tIns="47467" rIns="94935" bIns="474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4935" tIns="47467" rIns="94935" bIns="4746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3" cy="493633"/>
          </a:xfrm>
          <a:prstGeom prst="rect">
            <a:avLst/>
          </a:prstGeom>
        </p:spPr>
        <p:txBody>
          <a:bodyPr vert="horz" lIns="94935" tIns="47467" rIns="94935" bIns="47467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0" y="9377317"/>
            <a:ext cx="2921583" cy="493633"/>
          </a:xfrm>
          <a:prstGeom prst="rect">
            <a:avLst/>
          </a:prstGeom>
        </p:spPr>
        <p:txBody>
          <a:bodyPr vert="horz" lIns="94935" tIns="47467" rIns="94935" bIns="47467" rtlCol="0" anchor="b"/>
          <a:lstStyle>
            <a:lvl1pPr algn="r">
              <a:defRPr sz="1300"/>
            </a:lvl1pPr>
          </a:lstStyle>
          <a:p>
            <a:fld id="{85BF27CD-B171-4ED0-A7E7-6043832395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401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800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3202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7602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2003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6402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30803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5204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42374"/>
            <a:ext cx="8874840" cy="15472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090408"/>
            <a:ext cx="7308692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3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2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6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0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5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89072"/>
            <a:ext cx="2349222" cy="61590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89072"/>
            <a:ext cx="6873650" cy="6159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42372"/>
            <a:ext cx="8874840" cy="15472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090406"/>
            <a:ext cx="7308692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9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3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8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2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1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8371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89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638467"/>
            <a:ext cx="8874840" cy="143364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059451"/>
            <a:ext cx="8874840" cy="157901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5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90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35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80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26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7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316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61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034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238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15778"/>
            <a:ext cx="4613250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520" indent="0">
              <a:buNone/>
              <a:defRPr sz="2200" b="1"/>
            </a:lvl2pPr>
            <a:lvl3pPr marL="1009040" indent="0">
              <a:buNone/>
              <a:defRPr sz="2000" b="1"/>
            </a:lvl3pPr>
            <a:lvl4pPr marL="1513561" indent="0">
              <a:buNone/>
              <a:defRPr sz="1800" b="1"/>
            </a:lvl4pPr>
            <a:lvl5pPr marL="2018081" indent="0">
              <a:buNone/>
              <a:defRPr sz="1800" b="1"/>
            </a:lvl5pPr>
            <a:lvl6pPr marL="2522601" indent="0">
              <a:buNone/>
              <a:defRPr sz="1800" b="1"/>
            </a:lvl6pPr>
            <a:lvl7pPr marL="3027121" indent="0">
              <a:buNone/>
              <a:defRPr sz="1800" b="1"/>
            </a:lvl7pPr>
            <a:lvl8pPr marL="3531641" indent="0">
              <a:buNone/>
              <a:defRPr sz="1800" b="1"/>
            </a:lvl8pPr>
            <a:lvl9pPr marL="40361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289157"/>
            <a:ext cx="4613250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15778"/>
            <a:ext cx="4615062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520" indent="0">
              <a:buNone/>
              <a:defRPr sz="2200" b="1"/>
            </a:lvl2pPr>
            <a:lvl3pPr marL="1009040" indent="0">
              <a:buNone/>
              <a:defRPr sz="2000" b="1"/>
            </a:lvl3pPr>
            <a:lvl4pPr marL="1513561" indent="0">
              <a:buNone/>
              <a:defRPr sz="1800" b="1"/>
            </a:lvl4pPr>
            <a:lvl5pPr marL="2018081" indent="0">
              <a:buNone/>
              <a:defRPr sz="1800" b="1"/>
            </a:lvl5pPr>
            <a:lvl6pPr marL="2522601" indent="0">
              <a:buNone/>
              <a:defRPr sz="1800" b="1"/>
            </a:lvl6pPr>
            <a:lvl7pPr marL="3027121" indent="0">
              <a:buNone/>
              <a:defRPr sz="1800" b="1"/>
            </a:lvl7pPr>
            <a:lvl8pPr marL="3531641" indent="0">
              <a:buNone/>
              <a:defRPr sz="1800" b="1"/>
            </a:lvl8pPr>
            <a:lvl9pPr marL="40361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289157"/>
            <a:ext cx="4615062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639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260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357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87398"/>
            <a:ext cx="3435013" cy="12231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287398"/>
            <a:ext cx="5836802" cy="61606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10510"/>
            <a:ext cx="3435013" cy="4937561"/>
          </a:xfrm>
        </p:spPr>
        <p:txBody>
          <a:bodyPr/>
          <a:lstStyle>
            <a:lvl1pPr marL="0" indent="0">
              <a:buNone/>
              <a:defRPr sz="1500"/>
            </a:lvl1pPr>
            <a:lvl2pPr marL="504520" indent="0">
              <a:buNone/>
              <a:defRPr sz="1300"/>
            </a:lvl2pPr>
            <a:lvl3pPr marL="1009040" indent="0">
              <a:buNone/>
              <a:defRPr sz="1100"/>
            </a:lvl3pPr>
            <a:lvl4pPr marL="1513561" indent="0">
              <a:buNone/>
              <a:defRPr sz="1000"/>
            </a:lvl4pPr>
            <a:lvl5pPr marL="2018081" indent="0">
              <a:buNone/>
              <a:defRPr sz="1000"/>
            </a:lvl5pPr>
            <a:lvl6pPr marL="2522601" indent="0">
              <a:buNone/>
              <a:defRPr sz="1000"/>
            </a:lvl6pPr>
            <a:lvl7pPr marL="3027121" indent="0">
              <a:buNone/>
              <a:defRPr sz="1000"/>
            </a:lvl7pPr>
            <a:lvl8pPr marL="3531641" indent="0">
              <a:buNone/>
              <a:defRPr sz="1000"/>
            </a:lvl8pPr>
            <a:lvl9pPr marL="40361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31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052854"/>
            <a:ext cx="6264593" cy="59651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44974"/>
            <a:ext cx="6264593" cy="4331018"/>
          </a:xfrm>
        </p:spPr>
        <p:txBody>
          <a:bodyPr/>
          <a:lstStyle>
            <a:lvl1pPr marL="0" indent="0">
              <a:buNone/>
              <a:defRPr sz="3500"/>
            </a:lvl1pPr>
            <a:lvl2pPr marL="504520" indent="0">
              <a:buNone/>
              <a:defRPr sz="3100"/>
            </a:lvl2pPr>
            <a:lvl3pPr marL="1009040" indent="0">
              <a:buNone/>
              <a:defRPr sz="2600"/>
            </a:lvl3pPr>
            <a:lvl4pPr marL="1513561" indent="0">
              <a:buNone/>
              <a:defRPr sz="2200"/>
            </a:lvl4pPr>
            <a:lvl5pPr marL="2018081" indent="0">
              <a:buNone/>
              <a:defRPr sz="2200"/>
            </a:lvl5pPr>
            <a:lvl6pPr marL="2522601" indent="0">
              <a:buNone/>
              <a:defRPr sz="2200"/>
            </a:lvl6pPr>
            <a:lvl7pPr marL="3027121" indent="0">
              <a:buNone/>
              <a:defRPr sz="2200"/>
            </a:lvl7pPr>
            <a:lvl8pPr marL="3531641" indent="0">
              <a:buNone/>
              <a:defRPr sz="2200"/>
            </a:lvl8pPr>
            <a:lvl9pPr marL="4036162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649372"/>
            <a:ext cx="6264593" cy="847155"/>
          </a:xfrm>
        </p:spPr>
        <p:txBody>
          <a:bodyPr/>
          <a:lstStyle>
            <a:lvl1pPr marL="0" indent="0">
              <a:buNone/>
              <a:defRPr sz="1500"/>
            </a:lvl1pPr>
            <a:lvl2pPr marL="504520" indent="0">
              <a:buNone/>
              <a:defRPr sz="1300"/>
            </a:lvl2pPr>
            <a:lvl3pPr marL="1009040" indent="0">
              <a:buNone/>
              <a:defRPr sz="1100"/>
            </a:lvl3pPr>
            <a:lvl4pPr marL="1513561" indent="0">
              <a:buNone/>
              <a:defRPr sz="1000"/>
            </a:lvl4pPr>
            <a:lvl5pPr marL="2018081" indent="0">
              <a:buNone/>
              <a:defRPr sz="1000"/>
            </a:lvl5pPr>
            <a:lvl6pPr marL="2522601" indent="0">
              <a:buNone/>
              <a:defRPr sz="1000"/>
            </a:lvl6pPr>
            <a:lvl7pPr marL="3027121" indent="0">
              <a:buNone/>
              <a:defRPr sz="1000"/>
            </a:lvl7pPr>
            <a:lvl8pPr marL="3531641" indent="0">
              <a:buNone/>
              <a:defRPr sz="1000"/>
            </a:lvl8pPr>
            <a:lvl9pPr marL="40361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852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208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89070"/>
            <a:ext cx="2349222" cy="61590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89070"/>
            <a:ext cx="6873650" cy="6159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00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638469"/>
            <a:ext cx="8874840" cy="143364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059453"/>
            <a:ext cx="8874840" cy="157901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4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32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76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20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64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308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52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15780"/>
            <a:ext cx="4613250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401" indent="0">
              <a:buNone/>
              <a:defRPr sz="2200" b="1"/>
            </a:lvl2pPr>
            <a:lvl3pPr marL="1008800" indent="0">
              <a:buNone/>
              <a:defRPr sz="2000" b="1"/>
            </a:lvl3pPr>
            <a:lvl4pPr marL="1513202" indent="0">
              <a:buNone/>
              <a:defRPr sz="1800" b="1"/>
            </a:lvl4pPr>
            <a:lvl5pPr marL="2017602" indent="0">
              <a:buNone/>
              <a:defRPr sz="1800" b="1"/>
            </a:lvl5pPr>
            <a:lvl6pPr marL="2522003" indent="0">
              <a:buNone/>
              <a:defRPr sz="1800" b="1"/>
            </a:lvl6pPr>
            <a:lvl7pPr marL="3026402" indent="0">
              <a:buNone/>
              <a:defRPr sz="1800" b="1"/>
            </a:lvl7pPr>
            <a:lvl8pPr marL="3530803" indent="0">
              <a:buNone/>
              <a:defRPr sz="1800" b="1"/>
            </a:lvl8pPr>
            <a:lvl9pPr marL="403520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289157"/>
            <a:ext cx="4613250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15780"/>
            <a:ext cx="4615062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401" indent="0">
              <a:buNone/>
              <a:defRPr sz="2200" b="1"/>
            </a:lvl2pPr>
            <a:lvl3pPr marL="1008800" indent="0">
              <a:buNone/>
              <a:defRPr sz="2000" b="1"/>
            </a:lvl3pPr>
            <a:lvl4pPr marL="1513202" indent="0">
              <a:buNone/>
              <a:defRPr sz="1800" b="1"/>
            </a:lvl4pPr>
            <a:lvl5pPr marL="2017602" indent="0">
              <a:buNone/>
              <a:defRPr sz="1800" b="1"/>
            </a:lvl5pPr>
            <a:lvl6pPr marL="2522003" indent="0">
              <a:buNone/>
              <a:defRPr sz="1800" b="1"/>
            </a:lvl6pPr>
            <a:lvl7pPr marL="3026402" indent="0">
              <a:buNone/>
              <a:defRPr sz="1800" b="1"/>
            </a:lvl7pPr>
            <a:lvl8pPr marL="3530803" indent="0">
              <a:buNone/>
              <a:defRPr sz="1800" b="1"/>
            </a:lvl8pPr>
            <a:lvl9pPr marL="403520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289157"/>
            <a:ext cx="4615062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287398"/>
            <a:ext cx="3435013" cy="12231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287400"/>
            <a:ext cx="5836802" cy="61606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2" y="1510512"/>
            <a:ext cx="3435013" cy="4937561"/>
          </a:xfrm>
        </p:spPr>
        <p:txBody>
          <a:bodyPr/>
          <a:lstStyle>
            <a:lvl1pPr marL="0" indent="0">
              <a:buNone/>
              <a:defRPr sz="1500"/>
            </a:lvl1pPr>
            <a:lvl2pPr marL="504401" indent="0">
              <a:buNone/>
              <a:defRPr sz="1300"/>
            </a:lvl2pPr>
            <a:lvl3pPr marL="1008800" indent="0">
              <a:buNone/>
              <a:defRPr sz="1100"/>
            </a:lvl3pPr>
            <a:lvl4pPr marL="1513202" indent="0">
              <a:buNone/>
              <a:defRPr sz="1000"/>
            </a:lvl4pPr>
            <a:lvl5pPr marL="2017602" indent="0">
              <a:buNone/>
              <a:defRPr sz="1000"/>
            </a:lvl5pPr>
            <a:lvl6pPr marL="2522003" indent="0">
              <a:buNone/>
              <a:defRPr sz="1000"/>
            </a:lvl6pPr>
            <a:lvl7pPr marL="3026402" indent="0">
              <a:buNone/>
              <a:defRPr sz="1000"/>
            </a:lvl7pPr>
            <a:lvl8pPr marL="3530803" indent="0">
              <a:buNone/>
              <a:defRPr sz="1000"/>
            </a:lvl8pPr>
            <a:lvl9pPr marL="403520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9" y="5052854"/>
            <a:ext cx="6264593" cy="59651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9" y="644974"/>
            <a:ext cx="6264593" cy="4331018"/>
          </a:xfrm>
        </p:spPr>
        <p:txBody>
          <a:bodyPr/>
          <a:lstStyle>
            <a:lvl1pPr marL="0" indent="0">
              <a:buNone/>
              <a:defRPr sz="3500"/>
            </a:lvl1pPr>
            <a:lvl2pPr marL="504401" indent="0">
              <a:buNone/>
              <a:defRPr sz="3100"/>
            </a:lvl2pPr>
            <a:lvl3pPr marL="1008800" indent="0">
              <a:buNone/>
              <a:defRPr sz="2600"/>
            </a:lvl3pPr>
            <a:lvl4pPr marL="1513202" indent="0">
              <a:buNone/>
              <a:defRPr sz="2200"/>
            </a:lvl4pPr>
            <a:lvl5pPr marL="2017602" indent="0">
              <a:buNone/>
              <a:defRPr sz="2200"/>
            </a:lvl5pPr>
            <a:lvl6pPr marL="2522003" indent="0">
              <a:buNone/>
              <a:defRPr sz="2200"/>
            </a:lvl6pPr>
            <a:lvl7pPr marL="3026402" indent="0">
              <a:buNone/>
              <a:defRPr sz="2200"/>
            </a:lvl7pPr>
            <a:lvl8pPr marL="3530803" indent="0">
              <a:buNone/>
              <a:defRPr sz="2200"/>
            </a:lvl8pPr>
            <a:lvl9pPr marL="4035204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9" y="5649374"/>
            <a:ext cx="6264593" cy="847155"/>
          </a:xfrm>
        </p:spPr>
        <p:txBody>
          <a:bodyPr/>
          <a:lstStyle>
            <a:lvl1pPr marL="0" indent="0">
              <a:buNone/>
              <a:defRPr sz="1500"/>
            </a:lvl1pPr>
            <a:lvl2pPr marL="504401" indent="0">
              <a:buNone/>
              <a:defRPr sz="1300"/>
            </a:lvl2pPr>
            <a:lvl3pPr marL="1008800" indent="0">
              <a:buNone/>
              <a:defRPr sz="1100"/>
            </a:lvl3pPr>
            <a:lvl4pPr marL="1513202" indent="0">
              <a:buNone/>
              <a:defRPr sz="1000"/>
            </a:lvl4pPr>
            <a:lvl5pPr marL="2017602" indent="0">
              <a:buNone/>
              <a:defRPr sz="1000"/>
            </a:lvl5pPr>
            <a:lvl6pPr marL="2522003" indent="0">
              <a:buNone/>
              <a:defRPr sz="1000"/>
            </a:lvl6pPr>
            <a:lvl7pPr marL="3026402" indent="0">
              <a:buNone/>
              <a:defRPr sz="1000"/>
            </a:lvl7pPr>
            <a:lvl8pPr marL="3530803" indent="0">
              <a:buNone/>
              <a:defRPr sz="1000"/>
            </a:lvl8pPr>
            <a:lvl9pPr marL="403520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289069"/>
            <a:ext cx="9396889" cy="1203061"/>
          </a:xfrm>
          <a:prstGeom prst="rect">
            <a:avLst/>
          </a:prstGeom>
        </p:spPr>
        <p:txBody>
          <a:bodyPr vert="horz" lIns="100880" tIns="50441" rIns="100880" bIns="5044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2" y="1684285"/>
            <a:ext cx="9396889" cy="4763786"/>
          </a:xfrm>
          <a:prstGeom prst="rect">
            <a:avLst/>
          </a:prstGeom>
        </p:spPr>
        <p:txBody>
          <a:bodyPr vert="horz" lIns="100880" tIns="50441" rIns="100880" bIns="5044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49" y="6690356"/>
            <a:ext cx="2436231" cy="384311"/>
          </a:xfrm>
          <a:prstGeom prst="rect">
            <a:avLst/>
          </a:prstGeom>
        </p:spPr>
        <p:txBody>
          <a:bodyPr vert="horz" lIns="100880" tIns="50441" rIns="100880" bIns="504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40" y="6690356"/>
            <a:ext cx="3306313" cy="384311"/>
          </a:xfrm>
          <a:prstGeom prst="rect">
            <a:avLst/>
          </a:prstGeom>
        </p:spPr>
        <p:txBody>
          <a:bodyPr vert="horz" lIns="100880" tIns="50441" rIns="100880" bIns="504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09" y="6690356"/>
            <a:ext cx="2436231" cy="384311"/>
          </a:xfrm>
          <a:prstGeom prst="rect">
            <a:avLst/>
          </a:prstGeom>
        </p:spPr>
        <p:txBody>
          <a:bodyPr vert="horz" lIns="100880" tIns="50441" rIns="100880" bIns="504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8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300" indent="-378300" algn="l" defTabSz="100880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651" indent="-315250" algn="l" defTabSz="100880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1003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5401" indent="-252201" algn="l" defTabSz="10088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9802" indent="-252201" algn="l" defTabSz="10088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4202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8603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3004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7404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401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800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202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7602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2003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6402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30803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5204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89069"/>
            <a:ext cx="9396889" cy="1203061"/>
          </a:xfrm>
          <a:prstGeom prst="rect">
            <a:avLst/>
          </a:prstGeom>
        </p:spPr>
        <p:txBody>
          <a:bodyPr vert="horz" lIns="100904" tIns="50452" rIns="100904" bIns="5045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0" y="1684285"/>
            <a:ext cx="9396889" cy="4763786"/>
          </a:xfrm>
          <a:prstGeom prst="rect">
            <a:avLst/>
          </a:prstGeom>
        </p:spPr>
        <p:txBody>
          <a:bodyPr vert="horz" lIns="100904" tIns="50452" rIns="100904" bIns="5045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49" y="6690354"/>
            <a:ext cx="2436231" cy="384311"/>
          </a:xfrm>
          <a:prstGeom prst="rect">
            <a:avLst/>
          </a:prstGeom>
        </p:spPr>
        <p:txBody>
          <a:bodyPr vert="horz" lIns="100904" tIns="50452" rIns="100904" bIns="5045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904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9040"/>
              <a:t>30.06.2015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38" y="6690354"/>
            <a:ext cx="3306313" cy="384311"/>
          </a:xfrm>
          <a:prstGeom prst="rect">
            <a:avLst/>
          </a:prstGeom>
        </p:spPr>
        <p:txBody>
          <a:bodyPr vert="horz" lIns="100904" tIns="50452" rIns="100904" bIns="5045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90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08" y="6690354"/>
            <a:ext cx="2436231" cy="384311"/>
          </a:xfrm>
          <a:prstGeom prst="rect">
            <a:avLst/>
          </a:prstGeom>
        </p:spPr>
        <p:txBody>
          <a:bodyPr vert="horz" lIns="100904" tIns="50452" rIns="100904" bIns="5045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90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90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45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0904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390" indent="-378390" algn="l" defTabSz="100904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845" indent="-315325" algn="l" defTabSz="100904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1301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5821" indent="-252260" algn="l" defTabSz="100904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0341" indent="-252260" algn="l" defTabSz="100904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4861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9381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3902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8422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520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9040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56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808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260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712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3164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6162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16056" y="274345"/>
            <a:ext cx="9119344" cy="6192356"/>
            <a:chOff x="714683" y="260647"/>
            <a:chExt cx="7986531" cy="5497911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1005855" y="811287"/>
              <a:ext cx="7445106" cy="1208269"/>
              <a:chOff x="853141" y="192297"/>
              <a:chExt cx="7445106" cy="909456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853141" y="669705"/>
                <a:ext cx="1944216" cy="432048"/>
              </a:xfrm>
              <a:prstGeom prst="rect">
                <a:avLst/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проезжая часть</a:t>
                </a:r>
                <a:endParaRPr lang="ru-RU" dirty="0"/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853141" y="192297"/>
                <a:ext cx="1944216" cy="43204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жилая застройка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Прямая со стрелкой 60"/>
              <p:cNvCxnSpPr/>
              <p:nvPr/>
            </p:nvCxnSpPr>
            <p:spPr>
              <a:xfrm>
                <a:off x="4106464" y="383260"/>
                <a:ext cx="97210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 стрелкой 61"/>
              <p:cNvCxnSpPr/>
              <p:nvPr/>
            </p:nvCxnSpPr>
            <p:spPr>
              <a:xfrm flipH="1">
                <a:off x="4106464" y="574223"/>
                <a:ext cx="97210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5295179" y="192297"/>
                <a:ext cx="3003068" cy="473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въезд/выезд  транспортных средств</a:t>
                </a:r>
                <a:endParaRPr lang="ru-RU" dirty="0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5510456" y="1572406"/>
              <a:ext cx="3190758" cy="901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движение детей  на территории образовательного учреждения</a:t>
              </a:r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714683" y="260647"/>
              <a:ext cx="7920880" cy="549791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47893" y="2587231"/>
              <a:ext cx="2880320" cy="901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движение грузовых транспортных средств по территории ОУ</a:t>
              </a:r>
              <a:endParaRPr lang="ru-RU" dirty="0"/>
            </a:p>
          </p:txBody>
        </p:sp>
      </p:grpSp>
      <p:cxnSp>
        <p:nvCxnSpPr>
          <p:cNvPr id="21" name="Прямая со стрелкой 20"/>
          <p:cNvCxnSpPr/>
          <p:nvPr/>
        </p:nvCxnSpPr>
        <p:spPr>
          <a:xfrm rot="10800000">
            <a:off x="5077618" y="339486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506246" y="3394867"/>
            <a:ext cx="214314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91998" y="3394867"/>
            <a:ext cx="214314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5006180" y="225185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577684" y="2251859"/>
            <a:ext cx="428628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0626" y="4037809"/>
            <a:ext cx="3288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место разгрузки / погрузки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363370" y="4252123"/>
            <a:ext cx="571504" cy="158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148528" y="2394735"/>
            <a:ext cx="2219984" cy="6465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тротуар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48528" y="3180553"/>
            <a:ext cx="2219984" cy="6465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лужайка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148528" y="4752189"/>
            <a:ext cx="2214578" cy="7143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нежилая застройка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4" name="Прямая соединительная линия 43"/>
          <p:cNvCxnSpPr>
            <a:endCxn id="49" idx="7"/>
          </p:cNvCxnSpPr>
          <p:nvPr/>
        </p:nvCxnSpPr>
        <p:spPr>
          <a:xfrm>
            <a:off x="5077618" y="5466569"/>
            <a:ext cx="1039156" cy="66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Блок-схема: узел 45"/>
          <p:cNvSpPr/>
          <p:nvPr/>
        </p:nvSpPr>
        <p:spPr>
          <a:xfrm>
            <a:off x="5077618" y="546656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5434808" y="546656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5791998" y="546656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6077750" y="546656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6292064" y="4609313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ограждение участка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148528" y="3966371"/>
            <a:ext cx="2219984" cy="64650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асфальт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92064" y="5395131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ограждение образовательного учреждения</a:t>
            </a:r>
            <a:endParaRPr lang="ru-RU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5077618" y="4823627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363370" y="4823627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649122" y="4823627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5934874" y="4823627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974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Прямоугольник 456"/>
          <p:cNvSpPr/>
          <p:nvPr/>
        </p:nvSpPr>
        <p:spPr>
          <a:xfrm>
            <a:off x="6292064" y="4895065"/>
            <a:ext cx="357190" cy="4286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5" name="Прямоугольник 454"/>
          <p:cNvSpPr/>
          <p:nvPr/>
        </p:nvSpPr>
        <p:spPr>
          <a:xfrm>
            <a:off x="8363766" y="3609181"/>
            <a:ext cx="1785950" cy="1785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4" name="Прямоугольник 453"/>
          <p:cNvSpPr/>
          <p:nvPr/>
        </p:nvSpPr>
        <p:spPr>
          <a:xfrm>
            <a:off x="1219966" y="5323693"/>
            <a:ext cx="8929750" cy="7143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6" name="Прямоугольник 445"/>
          <p:cNvSpPr/>
          <p:nvPr/>
        </p:nvSpPr>
        <p:spPr>
          <a:xfrm>
            <a:off x="7077882" y="608785"/>
            <a:ext cx="2928958" cy="30003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2" name="Прямоугольник 451"/>
          <p:cNvSpPr/>
          <p:nvPr/>
        </p:nvSpPr>
        <p:spPr>
          <a:xfrm>
            <a:off x="6792130" y="1823231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5" name="Прямоугольник 444"/>
          <p:cNvSpPr/>
          <p:nvPr/>
        </p:nvSpPr>
        <p:spPr>
          <a:xfrm>
            <a:off x="3220230" y="608785"/>
            <a:ext cx="3929090" cy="12144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4" name="Прямоугольник 443"/>
          <p:cNvSpPr/>
          <p:nvPr/>
        </p:nvSpPr>
        <p:spPr>
          <a:xfrm>
            <a:off x="1219966" y="608785"/>
            <a:ext cx="2357454" cy="20717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1" name="Прямоугольник 450"/>
          <p:cNvSpPr/>
          <p:nvPr/>
        </p:nvSpPr>
        <p:spPr>
          <a:xfrm>
            <a:off x="1219966" y="2966239"/>
            <a:ext cx="2286016" cy="23574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0" name="Прямоугольник 449"/>
          <p:cNvSpPr/>
          <p:nvPr/>
        </p:nvSpPr>
        <p:spPr>
          <a:xfrm>
            <a:off x="3505982" y="4323561"/>
            <a:ext cx="2786082" cy="10001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9" name="Прямоугольник 448"/>
          <p:cNvSpPr/>
          <p:nvPr/>
        </p:nvSpPr>
        <p:spPr>
          <a:xfrm>
            <a:off x="3505982" y="1823231"/>
            <a:ext cx="3286148" cy="27146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8" name="Прямоугольник 447"/>
          <p:cNvSpPr/>
          <p:nvPr/>
        </p:nvSpPr>
        <p:spPr>
          <a:xfrm>
            <a:off x="6649254" y="2966239"/>
            <a:ext cx="1714512" cy="10001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7" name="Прямоугольник 446"/>
          <p:cNvSpPr/>
          <p:nvPr/>
        </p:nvSpPr>
        <p:spPr>
          <a:xfrm>
            <a:off x="6649254" y="4323561"/>
            <a:ext cx="1714512" cy="10001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1" name="Прямоугольник 400"/>
          <p:cNvSpPr/>
          <p:nvPr/>
        </p:nvSpPr>
        <p:spPr>
          <a:xfrm rot="16200000">
            <a:off x="3184511" y="2144702"/>
            <a:ext cx="92869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2" name="Прямоугольник 401"/>
          <p:cNvSpPr/>
          <p:nvPr/>
        </p:nvSpPr>
        <p:spPr>
          <a:xfrm>
            <a:off x="3505982" y="1823231"/>
            <a:ext cx="328614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20230" y="6038073"/>
            <a:ext cx="692948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84909" y="1643842"/>
            <a:ext cx="207170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95" idx="3"/>
          </p:cNvCxnSpPr>
          <p:nvPr/>
        </p:nvCxnSpPr>
        <p:spPr>
          <a:xfrm rot="5400000" flipH="1">
            <a:off x="99818" y="4164436"/>
            <a:ext cx="2214578" cy="391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934214" y="2751925"/>
            <a:ext cx="285752" cy="2857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791338" y="6038073"/>
            <a:ext cx="419104" cy="1428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91338" y="5037941"/>
            <a:ext cx="419104" cy="214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934478" y="6038073"/>
            <a:ext cx="28575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19966" y="6038073"/>
            <a:ext cx="171451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1219966" y="5752321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 rot="10800000">
            <a:off x="1219966" y="5538007"/>
            <a:ext cx="938218" cy="95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3" name="Блок-схема: узел 182"/>
          <p:cNvSpPr/>
          <p:nvPr/>
        </p:nvSpPr>
        <p:spPr>
          <a:xfrm>
            <a:off x="1219966" y="189466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Блок-схема: узел 183"/>
          <p:cNvSpPr/>
          <p:nvPr/>
        </p:nvSpPr>
        <p:spPr>
          <a:xfrm>
            <a:off x="1219966" y="153747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Блок-схема: узел 184"/>
          <p:cNvSpPr/>
          <p:nvPr/>
        </p:nvSpPr>
        <p:spPr>
          <a:xfrm>
            <a:off x="1219966" y="118028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Блок-схема: узел 185"/>
          <p:cNvSpPr/>
          <p:nvPr/>
        </p:nvSpPr>
        <p:spPr>
          <a:xfrm>
            <a:off x="1219966" y="82309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Блок-схема: узел 187"/>
          <p:cNvSpPr/>
          <p:nvPr/>
        </p:nvSpPr>
        <p:spPr>
          <a:xfrm>
            <a:off x="1219966" y="368061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Блок-схема: узел 188"/>
          <p:cNvSpPr/>
          <p:nvPr/>
        </p:nvSpPr>
        <p:spPr>
          <a:xfrm>
            <a:off x="1219966" y="260904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Блок-схема: узел 189"/>
          <p:cNvSpPr/>
          <p:nvPr/>
        </p:nvSpPr>
        <p:spPr>
          <a:xfrm>
            <a:off x="1219966" y="225185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Блок-схема: узел 191"/>
          <p:cNvSpPr/>
          <p:nvPr/>
        </p:nvSpPr>
        <p:spPr>
          <a:xfrm>
            <a:off x="1219966" y="403780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Блок-схема: узел 192"/>
          <p:cNvSpPr/>
          <p:nvPr/>
        </p:nvSpPr>
        <p:spPr>
          <a:xfrm>
            <a:off x="1219966" y="446643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Блок-схема: узел 193"/>
          <p:cNvSpPr/>
          <p:nvPr/>
        </p:nvSpPr>
        <p:spPr>
          <a:xfrm>
            <a:off x="1219966" y="489506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Блок-схема: узел 194"/>
          <p:cNvSpPr/>
          <p:nvPr/>
        </p:nvSpPr>
        <p:spPr>
          <a:xfrm>
            <a:off x="1219966" y="525225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Блок-схема: узел 196"/>
          <p:cNvSpPr/>
          <p:nvPr/>
        </p:nvSpPr>
        <p:spPr>
          <a:xfrm>
            <a:off x="1219966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Блок-схема: узел 197"/>
          <p:cNvSpPr/>
          <p:nvPr/>
        </p:nvSpPr>
        <p:spPr>
          <a:xfrm>
            <a:off x="1577156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Блок-схема: узел 198"/>
          <p:cNvSpPr/>
          <p:nvPr/>
        </p:nvSpPr>
        <p:spPr>
          <a:xfrm>
            <a:off x="2005784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Блок-схема: узел 199"/>
          <p:cNvSpPr/>
          <p:nvPr/>
        </p:nvSpPr>
        <p:spPr>
          <a:xfrm>
            <a:off x="4220362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Блок-схема: узел 200"/>
          <p:cNvSpPr/>
          <p:nvPr/>
        </p:nvSpPr>
        <p:spPr>
          <a:xfrm>
            <a:off x="3720296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Блок-схема: узел 201"/>
          <p:cNvSpPr/>
          <p:nvPr/>
        </p:nvSpPr>
        <p:spPr>
          <a:xfrm>
            <a:off x="322023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Блок-схема: узел 202"/>
          <p:cNvSpPr/>
          <p:nvPr/>
        </p:nvSpPr>
        <p:spPr>
          <a:xfrm>
            <a:off x="286304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Блок-схема: узел 203"/>
          <p:cNvSpPr/>
          <p:nvPr/>
        </p:nvSpPr>
        <p:spPr>
          <a:xfrm>
            <a:off x="2434412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Блок-схема: узел 204"/>
          <p:cNvSpPr/>
          <p:nvPr/>
        </p:nvSpPr>
        <p:spPr>
          <a:xfrm>
            <a:off x="464899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Блок-схема: узел 205"/>
          <p:cNvSpPr/>
          <p:nvPr/>
        </p:nvSpPr>
        <p:spPr>
          <a:xfrm>
            <a:off x="5077618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Блок-схема: узел 206"/>
          <p:cNvSpPr/>
          <p:nvPr/>
        </p:nvSpPr>
        <p:spPr>
          <a:xfrm>
            <a:off x="5577684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Блок-схема: узел 207"/>
          <p:cNvSpPr/>
          <p:nvPr/>
        </p:nvSpPr>
        <p:spPr>
          <a:xfrm>
            <a:off x="607775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Блок-схема: узел 209"/>
          <p:cNvSpPr/>
          <p:nvPr/>
        </p:nvSpPr>
        <p:spPr>
          <a:xfrm>
            <a:off x="6506378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Блок-схема: узел 210"/>
          <p:cNvSpPr/>
          <p:nvPr/>
        </p:nvSpPr>
        <p:spPr>
          <a:xfrm>
            <a:off x="857808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Блок-схема: узел 211"/>
          <p:cNvSpPr/>
          <p:nvPr/>
        </p:nvSpPr>
        <p:spPr>
          <a:xfrm>
            <a:off x="9006708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Блок-схема: узел 212"/>
          <p:cNvSpPr/>
          <p:nvPr/>
        </p:nvSpPr>
        <p:spPr>
          <a:xfrm>
            <a:off x="9363898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Блок-схема: узел 213"/>
          <p:cNvSpPr/>
          <p:nvPr/>
        </p:nvSpPr>
        <p:spPr>
          <a:xfrm>
            <a:off x="9792526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Блок-схема: узел 214"/>
          <p:cNvSpPr/>
          <p:nvPr/>
        </p:nvSpPr>
        <p:spPr>
          <a:xfrm>
            <a:off x="10078278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Блок-схема: узел 215"/>
          <p:cNvSpPr/>
          <p:nvPr/>
        </p:nvSpPr>
        <p:spPr>
          <a:xfrm>
            <a:off x="786370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Блок-схема: узел 216"/>
          <p:cNvSpPr/>
          <p:nvPr/>
        </p:nvSpPr>
        <p:spPr>
          <a:xfrm>
            <a:off x="7363634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Блок-схема: узел 217"/>
          <p:cNvSpPr/>
          <p:nvPr/>
        </p:nvSpPr>
        <p:spPr>
          <a:xfrm>
            <a:off x="6935006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Блок-схема: узел 218"/>
          <p:cNvSpPr/>
          <p:nvPr/>
        </p:nvSpPr>
        <p:spPr>
          <a:xfrm>
            <a:off x="822089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174" idx="1"/>
          </p:cNvCxnSpPr>
          <p:nvPr/>
        </p:nvCxnSpPr>
        <p:spPr>
          <a:xfrm rot="5400000" flipH="1" flipV="1">
            <a:off x="3899685" y="-2062650"/>
            <a:ext cx="5107" cy="53511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Блок-схема: узел 173"/>
          <p:cNvSpPr/>
          <p:nvPr/>
        </p:nvSpPr>
        <p:spPr>
          <a:xfrm>
            <a:off x="1219966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Блок-схема: узел 174"/>
          <p:cNvSpPr/>
          <p:nvPr/>
        </p:nvSpPr>
        <p:spPr>
          <a:xfrm>
            <a:off x="1505718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Блок-схема: узел 175"/>
          <p:cNvSpPr/>
          <p:nvPr/>
        </p:nvSpPr>
        <p:spPr>
          <a:xfrm>
            <a:off x="1934346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Блок-схема: узел 176"/>
          <p:cNvSpPr/>
          <p:nvPr/>
        </p:nvSpPr>
        <p:spPr>
          <a:xfrm>
            <a:off x="2362974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Блок-схема: узел 177"/>
          <p:cNvSpPr/>
          <p:nvPr/>
        </p:nvSpPr>
        <p:spPr>
          <a:xfrm>
            <a:off x="4720428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Блок-схема: узел 178"/>
          <p:cNvSpPr/>
          <p:nvPr/>
        </p:nvSpPr>
        <p:spPr>
          <a:xfrm>
            <a:off x="4291800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Блок-схема: узел 179"/>
          <p:cNvSpPr/>
          <p:nvPr/>
        </p:nvSpPr>
        <p:spPr>
          <a:xfrm>
            <a:off x="3791734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Блок-схема: узел 180"/>
          <p:cNvSpPr/>
          <p:nvPr/>
        </p:nvSpPr>
        <p:spPr>
          <a:xfrm>
            <a:off x="3291668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Блок-схема: узел 181"/>
          <p:cNvSpPr/>
          <p:nvPr/>
        </p:nvSpPr>
        <p:spPr>
          <a:xfrm>
            <a:off x="2791602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Блок-схема: узел 220"/>
          <p:cNvSpPr/>
          <p:nvPr/>
        </p:nvSpPr>
        <p:spPr>
          <a:xfrm>
            <a:off x="5149056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Блок-схема: узел 221"/>
          <p:cNvSpPr/>
          <p:nvPr/>
        </p:nvSpPr>
        <p:spPr>
          <a:xfrm>
            <a:off x="5577684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Блок-схема: узел 222"/>
          <p:cNvSpPr/>
          <p:nvPr/>
        </p:nvSpPr>
        <p:spPr>
          <a:xfrm>
            <a:off x="6077750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Блок-схема: узел 223"/>
          <p:cNvSpPr/>
          <p:nvPr/>
        </p:nvSpPr>
        <p:spPr>
          <a:xfrm>
            <a:off x="6506378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5" name="Группа 294"/>
          <p:cNvGrpSpPr/>
          <p:nvPr/>
        </p:nvGrpSpPr>
        <p:grpSpPr>
          <a:xfrm>
            <a:off x="6506378" y="608785"/>
            <a:ext cx="3571900" cy="45719"/>
            <a:chOff x="6506378" y="1823231"/>
            <a:chExt cx="3571900" cy="45719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6577816" y="1823231"/>
              <a:ext cx="3500462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Блок-схема: узел 225"/>
            <p:cNvSpPr/>
            <p:nvPr/>
          </p:nvSpPr>
          <p:spPr>
            <a:xfrm>
              <a:off x="6506378" y="1823231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Блок-схема: узел 226"/>
            <p:cNvSpPr/>
            <p:nvPr/>
          </p:nvSpPr>
          <p:spPr>
            <a:xfrm>
              <a:off x="6935006" y="1823231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Блок-схема: узел 227"/>
            <p:cNvSpPr/>
            <p:nvPr/>
          </p:nvSpPr>
          <p:spPr>
            <a:xfrm>
              <a:off x="8292328" y="1823231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Блок-схема: узел 228"/>
            <p:cNvSpPr/>
            <p:nvPr/>
          </p:nvSpPr>
          <p:spPr>
            <a:xfrm>
              <a:off x="7792262" y="1823231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Блок-схема: узел 229"/>
            <p:cNvSpPr/>
            <p:nvPr/>
          </p:nvSpPr>
          <p:spPr>
            <a:xfrm>
              <a:off x="7363634" y="1823231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Блок-схема: узел 230"/>
            <p:cNvSpPr/>
            <p:nvPr/>
          </p:nvSpPr>
          <p:spPr>
            <a:xfrm>
              <a:off x="10006840" y="1823231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Блок-схема: узел 231"/>
            <p:cNvSpPr/>
            <p:nvPr/>
          </p:nvSpPr>
          <p:spPr>
            <a:xfrm>
              <a:off x="9649650" y="1823231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Блок-схема: узел 232"/>
            <p:cNvSpPr/>
            <p:nvPr/>
          </p:nvSpPr>
          <p:spPr>
            <a:xfrm>
              <a:off x="8792394" y="1823231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Блок-схема: узел 233"/>
            <p:cNvSpPr/>
            <p:nvPr/>
          </p:nvSpPr>
          <p:spPr>
            <a:xfrm>
              <a:off x="9221022" y="1823231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5" name="Блок-схема: узел 234"/>
          <p:cNvSpPr/>
          <p:nvPr/>
        </p:nvSpPr>
        <p:spPr>
          <a:xfrm>
            <a:off x="10078278" y="368061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Блок-схема: узел 235"/>
          <p:cNvSpPr/>
          <p:nvPr/>
        </p:nvSpPr>
        <p:spPr>
          <a:xfrm>
            <a:off x="10078278" y="332342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Блок-схема: узел 236"/>
          <p:cNvSpPr/>
          <p:nvPr/>
        </p:nvSpPr>
        <p:spPr>
          <a:xfrm>
            <a:off x="10078278" y="296623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Блок-схема: узел 238"/>
          <p:cNvSpPr/>
          <p:nvPr/>
        </p:nvSpPr>
        <p:spPr>
          <a:xfrm>
            <a:off x="10078278" y="232329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Блок-схема: узел 239"/>
          <p:cNvSpPr/>
          <p:nvPr/>
        </p:nvSpPr>
        <p:spPr>
          <a:xfrm>
            <a:off x="10078278" y="396637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Блок-схема: узел 242"/>
          <p:cNvSpPr/>
          <p:nvPr/>
        </p:nvSpPr>
        <p:spPr>
          <a:xfrm>
            <a:off x="10078278" y="5680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Блок-схема: узел 243"/>
          <p:cNvSpPr/>
          <p:nvPr/>
        </p:nvSpPr>
        <p:spPr>
          <a:xfrm>
            <a:off x="10078278" y="510937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Блок-схема: узел 244"/>
          <p:cNvSpPr/>
          <p:nvPr/>
        </p:nvSpPr>
        <p:spPr>
          <a:xfrm>
            <a:off x="10078278" y="425212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Блок-схема: узел 254"/>
          <p:cNvSpPr/>
          <p:nvPr/>
        </p:nvSpPr>
        <p:spPr>
          <a:xfrm>
            <a:off x="10078278" y="539513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Блок-схема: узел 255"/>
          <p:cNvSpPr/>
          <p:nvPr/>
        </p:nvSpPr>
        <p:spPr>
          <a:xfrm>
            <a:off x="10078278" y="453787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9" name="Группа 248"/>
          <p:cNvGrpSpPr/>
          <p:nvPr/>
        </p:nvGrpSpPr>
        <p:grpSpPr>
          <a:xfrm>
            <a:off x="4291800" y="5752321"/>
            <a:ext cx="2214578" cy="1588"/>
            <a:chOff x="4291800" y="5680883"/>
            <a:chExt cx="2214578" cy="1588"/>
          </a:xfrm>
        </p:grpSpPr>
        <p:cxnSp>
          <p:nvCxnSpPr>
            <p:cNvPr id="261" name="Прямая соединительная линия 260"/>
            <p:cNvCxnSpPr/>
            <p:nvPr/>
          </p:nvCxnSpPr>
          <p:spPr>
            <a:xfrm>
              <a:off x="4291800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2" name="Прямая соединительная линия 261"/>
            <p:cNvCxnSpPr/>
            <p:nvPr/>
          </p:nvCxnSpPr>
          <p:spPr>
            <a:xfrm>
              <a:off x="4577552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3" name="Прямая соединительная линия 262"/>
            <p:cNvCxnSpPr/>
            <p:nvPr/>
          </p:nvCxnSpPr>
          <p:spPr>
            <a:xfrm>
              <a:off x="5149056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4" name="Прямая соединительная линия 263"/>
            <p:cNvCxnSpPr/>
            <p:nvPr/>
          </p:nvCxnSpPr>
          <p:spPr>
            <a:xfrm>
              <a:off x="5434808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5" name="Прямая соединительная линия 264"/>
            <p:cNvCxnSpPr/>
            <p:nvPr/>
          </p:nvCxnSpPr>
          <p:spPr>
            <a:xfrm>
              <a:off x="4863304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6" name="Прямая соединительная линия 265"/>
            <p:cNvCxnSpPr/>
            <p:nvPr/>
          </p:nvCxnSpPr>
          <p:spPr>
            <a:xfrm>
              <a:off x="6006312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7" name="Прямая соединительная линия 266"/>
            <p:cNvCxnSpPr/>
            <p:nvPr/>
          </p:nvCxnSpPr>
          <p:spPr>
            <a:xfrm>
              <a:off x="5720560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8" name="Прямая соединительная линия 267"/>
            <p:cNvCxnSpPr/>
            <p:nvPr/>
          </p:nvCxnSpPr>
          <p:spPr>
            <a:xfrm>
              <a:off x="6292064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09" name="Группа 208"/>
          <p:cNvGrpSpPr/>
          <p:nvPr/>
        </p:nvGrpSpPr>
        <p:grpSpPr>
          <a:xfrm>
            <a:off x="2291536" y="5752321"/>
            <a:ext cx="1928826" cy="1588"/>
            <a:chOff x="2291536" y="5680883"/>
            <a:chExt cx="1928826" cy="1588"/>
          </a:xfrm>
        </p:grpSpPr>
        <p:cxnSp>
          <p:nvCxnSpPr>
            <p:cNvPr id="258" name="Прямая соединительная линия 257"/>
            <p:cNvCxnSpPr/>
            <p:nvPr/>
          </p:nvCxnSpPr>
          <p:spPr>
            <a:xfrm>
              <a:off x="3434544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9" name="Прямая соединительная линия 258"/>
            <p:cNvCxnSpPr/>
            <p:nvPr/>
          </p:nvCxnSpPr>
          <p:spPr>
            <a:xfrm>
              <a:off x="3720296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0" name="Прямая соединительная линия 259"/>
            <p:cNvCxnSpPr/>
            <p:nvPr/>
          </p:nvCxnSpPr>
          <p:spPr>
            <a:xfrm>
              <a:off x="4006048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5" name="Прямая соединительная линия 274"/>
            <p:cNvCxnSpPr/>
            <p:nvPr/>
          </p:nvCxnSpPr>
          <p:spPr>
            <a:xfrm>
              <a:off x="2291536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6" name="Прямая соединительная линия 275"/>
            <p:cNvCxnSpPr/>
            <p:nvPr/>
          </p:nvCxnSpPr>
          <p:spPr>
            <a:xfrm>
              <a:off x="2863040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7" name="Прямая соединительная линия 276"/>
            <p:cNvCxnSpPr/>
            <p:nvPr/>
          </p:nvCxnSpPr>
          <p:spPr>
            <a:xfrm>
              <a:off x="3148792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8" name="Прямая соединительная линия 277"/>
            <p:cNvCxnSpPr/>
            <p:nvPr/>
          </p:nvCxnSpPr>
          <p:spPr>
            <a:xfrm>
              <a:off x="2577288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302" name="Прямая со стрелкой 301"/>
          <p:cNvCxnSpPr/>
          <p:nvPr/>
        </p:nvCxnSpPr>
        <p:spPr>
          <a:xfrm rot="5400000" flipH="1" flipV="1">
            <a:off x="9293254" y="5608651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6" name="Прямая соединительная линия 295"/>
          <p:cNvCxnSpPr/>
          <p:nvPr/>
        </p:nvCxnSpPr>
        <p:spPr>
          <a:xfrm rot="16200000" flipV="1">
            <a:off x="7399353" y="3287710"/>
            <a:ext cx="5429288" cy="71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Блок-схема: узел 315"/>
          <p:cNvSpPr/>
          <p:nvPr/>
        </p:nvSpPr>
        <p:spPr>
          <a:xfrm>
            <a:off x="10078278" y="260904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Блок-схема: узел 316"/>
          <p:cNvSpPr/>
          <p:nvPr/>
        </p:nvSpPr>
        <p:spPr>
          <a:xfrm>
            <a:off x="10078278" y="482362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1" name="Блок-схема: узел 320"/>
          <p:cNvSpPr/>
          <p:nvPr/>
        </p:nvSpPr>
        <p:spPr>
          <a:xfrm>
            <a:off x="10078278" y="203754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2" name="Блок-схема: узел 321"/>
          <p:cNvSpPr/>
          <p:nvPr/>
        </p:nvSpPr>
        <p:spPr>
          <a:xfrm>
            <a:off x="10078278" y="175179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3" name="Блок-схема: узел 322"/>
          <p:cNvSpPr/>
          <p:nvPr/>
        </p:nvSpPr>
        <p:spPr>
          <a:xfrm>
            <a:off x="10078278" y="146604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Блок-схема: узел 323"/>
          <p:cNvSpPr/>
          <p:nvPr/>
        </p:nvSpPr>
        <p:spPr>
          <a:xfrm>
            <a:off x="10078278" y="118028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8" name="Блок-схема: узел 327"/>
          <p:cNvSpPr/>
          <p:nvPr/>
        </p:nvSpPr>
        <p:spPr>
          <a:xfrm>
            <a:off x="10078278" y="89453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Блок-схема: узел 335"/>
          <p:cNvSpPr/>
          <p:nvPr/>
        </p:nvSpPr>
        <p:spPr>
          <a:xfrm>
            <a:off x="1219966" y="332342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Блок-схема: узел 338"/>
          <p:cNvSpPr/>
          <p:nvPr/>
        </p:nvSpPr>
        <p:spPr>
          <a:xfrm>
            <a:off x="1219966" y="303767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1" name="Прямоугольник 340"/>
          <p:cNvSpPr/>
          <p:nvPr/>
        </p:nvSpPr>
        <p:spPr>
          <a:xfrm>
            <a:off x="6220626" y="2108983"/>
            <a:ext cx="1428760" cy="150019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Прямоугольник 341"/>
          <p:cNvSpPr/>
          <p:nvPr/>
        </p:nvSpPr>
        <p:spPr>
          <a:xfrm>
            <a:off x="5934874" y="3609181"/>
            <a:ext cx="1357322" cy="1071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Прямоугольник 342"/>
          <p:cNvSpPr/>
          <p:nvPr/>
        </p:nvSpPr>
        <p:spPr>
          <a:xfrm>
            <a:off x="3934610" y="3894933"/>
            <a:ext cx="1928826" cy="13573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6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82334" y="4076233"/>
            <a:ext cx="388539" cy="1688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292064" y="4680751"/>
            <a:ext cx="388539" cy="1688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48" name="Прямая соединительная линия 347"/>
          <p:cNvCxnSpPr/>
          <p:nvPr/>
        </p:nvCxnSpPr>
        <p:spPr>
          <a:xfrm>
            <a:off x="6220626" y="4895065"/>
            <a:ext cx="500066" cy="158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Прямоугольник 391"/>
          <p:cNvSpPr/>
          <p:nvPr/>
        </p:nvSpPr>
        <p:spPr>
          <a:xfrm>
            <a:off x="3791734" y="3966371"/>
            <a:ext cx="1928826" cy="1367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МДОУ детский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93" name="Прямоугольник 392"/>
          <p:cNvSpPr/>
          <p:nvPr/>
        </p:nvSpPr>
        <p:spPr>
          <a:xfrm>
            <a:off x="5720560" y="3609181"/>
            <a:ext cx="1571636" cy="10715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сад с. Сретенье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94" name="Прямоугольник 393"/>
          <p:cNvSpPr/>
          <p:nvPr/>
        </p:nvSpPr>
        <p:spPr>
          <a:xfrm>
            <a:off x="6229618" y="2128564"/>
            <a:ext cx="1428760" cy="14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5" name="Прямоугольник 394"/>
          <p:cNvSpPr/>
          <p:nvPr/>
        </p:nvSpPr>
        <p:spPr>
          <a:xfrm rot="16200000">
            <a:off x="2470131" y="4002090"/>
            <a:ext cx="235745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205804" y="2703841"/>
            <a:ext cx="258593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6" name="Прямая соединительная линия 415"/>
          <p:cNvCxnSpPr/>
          <p:nvPr/>
        </p:nvCxnSpPr>
        <p:spPr>
          <a:xfrm>
            <a:off x="1255950" y="2846717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8" name="Прямая соединительная линия 417"/>
          <p:cNvCxnSpPr/>
          <p:nvPr/>
        </p:nvCxnSpPr>
        <p:spPr>
          <a:xfrm>
            <a:off x="1827669" y="2853716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9" name="Прямая соединительная линия 418"/>
          <p:cNvCxnSpPr/>
          <p:nvPr/>
        </p:nvCxnSpPr>
        <p:spPr>
          <a:xfrm>
            <a:off x="2405639" y="2851289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0" name="Прямая соединительная линия 419"/>
          <p:cNvCxnSpPr/>
          <p:nvPr/>
        </p:nvCxnSpPr>
        <p:spPr>
          <a:xfrm>
            <a:off x="2983308" y="2857292"/>
            <a:ext cx="396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5" name="Прямая соединительная линия 424"/>
          <p:cNvCxnSpPr/>
          <p:nvPr/>
        </p:nvCxnSpPr>
        <p:spPr>
          <a:xfrm rot="5400000">
            <a:off x="3506776" y="2608255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6" name="Прямая соединительная линия 425"/>
          <p:cNvCxnSpPr/>
          <p:nvPr/>
        </p:nvCxnSpPr>
        <p:spPr>
          <a:xfrm>
            <a:off x="3720296" y="1966107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7" name="Прямая соединительная линия 426"/>
          <p:cNvCxnSpPr/>
          <p:nvPr/>
        </p:nvCxnSpPr>
        <p:spPr>
          <a:xfrm>
            <a:off x="4077486" y="1966107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9" name="Прямая соединительная линия 428"/>
          <p:cNvCxnSpPr/>
          <p:nvPr/>
        </p:nvCxnSpPr>
        <p:spPr>
          <a:xfrm>
            <a:off x="4648990" y="1966107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0" name="Прямая соединительная линия 429"/>
          <p:cNvCxnSpPr/>
          <p:nvPr/>
        </p:nvCxnSpPr>
        <p:spPr>
          <a:xfrm>
            <a:off x="5220494" y="1966107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1" name="Прямая соединительная линия 430"/>
          <p:cNvCxnSpPr/>
          <p:nvPr/>
        </p:nvCxnSpPr>
        <p:spPr>
          <a:xfrm>
            <a:off x="5791998" y="1966107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2" name="Прямая соединительная линия 431"/>
          <p:cNvCxnSpPr/>
          <p:nvPr/>
        </p:nvCxnSpPr>
        <p:spPr>
          <a:xfrm>
            <a:off x="6363502" y="1966107"/>
            <a:ext cx="64294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3" name="Прямая соединительная линия 432"/>
          <p:cNvCxnSpPr/>
          <p:nvPr/>
        </p:nvCxnSpPr>
        <p:spPr>
          <a:xfrm rot="5400000">
            <a:off x="3435338" y="3179759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4" name="Прямая соединительная линия 433"/>
          <p:cNvCxnSpPr/>
          <p:nvPr/>
        </p:nvCxnSpPr>
        <p:spPr>
          <a:xfrm rot="5400000">
            <a:off x="3435338" y="3679825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5" name="Прямая соединительная линия 434"/>
          <p:cNvCxnSpPr/>
          <p:nvPr/>
        </p:nvCxnSpPr>
        <p:spPr>
          <a:xfrm rot="5400000">
            <a:off x="3435338" y="4179891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0" name="Прямая со стрелкой 439"/>
          <p:cNvCxnSpPr/>
          <p:nvPr/>
        </p:nvCxnSpPr>
        <p:spPr>
          <a:xfrm rot="5400000" flipH="1" flipV="1">
            <a:off x="3471057" y="214390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0" name="Прямоугольник 339"/>
          <p:cNvSpPr/>
          <p:nvPr/>
        </p:nvSpPr>
        <p:spPr>
          <a:xfrm rot="5400000">
            <a:off x="9256741" y="3716338"/>
            <a:ext cx="1143008" cy="50006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Хозблок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6" name="Прямоугольник 455"/>
          <p:cNvSpPr/>
          <p:nvPr/>
        </p:nvSpPr>
        <p:spPr>
          <a:xfrm>
            <a:off x="7435072" y="3966371"/>
            <a:ext cx="928694" cy="3571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5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2130" y="2037545"/>
            <a:ext cx="388539" cy="1688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9" name="Прямая со стрелкой 298"/>
          <p:cNvCxnSpPr/>
          <p:nvPr/>
        </p:nvCxnSpPr>
        <p:spPr>
          <a:xfrm rot="5400000">
            <a:off x="6899287" y="2073264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81872" y="4647737"/>
            <a:ext cx="388539" cy="1688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7" name="Прямая со стрелкой 286"/>
          <p:cNvCxnSpPr/>
          <p:nvPr/>
        </p:nvCxnSpPr>
        <p:spPr>
          <a:xfrm>
            <a:off x="3648858" y="4752189"/>
            <a:ext cx="2857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Прямая соединительная линия 468"/>
          <p:cNvCxnSpPr/>
          <p:nvPr/>
        </p:nvCxnSpPr>
        <p:spPr>
          <a:xfrm rot="5400000">
            <a:off x="3506776" y="4608519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78" name="Группа 477"/>
          <p:cNvGrpSpPr/>
          <p:nvPr/>
        </p:nvGrpSpPr>
        <p:grpSpPr>
          <a:xfrm>
            <a:off x="3505982" y="680223"/>
            <a:ext cx="1588" cy="1071570"/>
            <a:chOff x="3505982" y="680223"/>
            <a:chExt cx="1588" cy="1071570"/>
          </a:xfrm>
        </p:grpSpPr>
        <p:cxnSp>
          <p:nvCxnSpPr>
            <p:cNvPr id="474" name="Прямая соединительная линия 473"/>
            <p:cNvCxnSpPr/>
            <p:nvPr/>
          </p:nvCxnSpPr>
          <p:spPr>
            <a:xfrm rot="5400000">
              <a:off x="3399619" y="786586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Прямая соединительная линия 474"/>
            <p:cNvCxnSpPr/>
            <p:nvPr/>
          </p:nvCxnSpPr>
          <p:spPr>
            <a:xfrm rot="5400000">
              <a:off x="3399619" y="1072338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Прямая соединительная линия 475"/>
            <p:cNvCxnSpPr/>
            <p:nvPr/>
          </p:nvCxnSpPr>
          <p:spPr>
            <a:xfrm rot="5400000">
              <a:off x="3399619" y="1358090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Прямая соединительная линия 476"/>
            <p:cNvCxnSpPr/>
            <p:nvPr/>
          </p:nvCxnSpPr>
          <p:spPr>
            <a:xfrm rot="5400000">
              <a:off x="3399619" y="1643842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9" name="Группа 478"/>
          <p:cNvGrpSpPr/>
          <p:nvPr/>
        </p:nvGrpSpPr>
        <p:grpSpPr>
          <a:xfrm>
            <a:off x="7149320" y="680223"/>
            <a:ext cx="1588" cy="1071570"/>
            <a:chOff x="3505982" y="680223"/>
            <a:chExt cx="1588" cy="1071570"/>
          </a:xfrm>
        </p:grpSpPr>
        <p:cxnSp>
          <p:nvCxnSpPr>
            <p:cNvPr id="480" name="Прямая соединительная линия 479"/>
            <p:cNvCxnSpPr/>
            <p:nvPr/>
          </p:nvCxnSpPr>
          <p:spPr>
            <a:xfrm rot="5400000">
              <a:off x="3399619" y="786586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Прямая соединительная линия 480"/>
            <p:cNvCxnSpPr/>
            <p:nvPr/>
          </p:nvCxnSpPr>
          <p:spPr>
            <a:xfrm rot="5400000">
              <a:off x="3399619" y="1072338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Прямая соединительная линия 481"/>
            <p:cNvCxnSpPr/>
            <p:nvPr/>
          </p:nvCxnSpPr>
          <p:spPr>
            <a:xfrm rot="5400000">
              <a:off x="3399619" y="1358090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Прямая соединительная линия 482"/>
            <p:cNvCxnSpPr/>
            <p:nvPr/>
          </p:nvCxnSpPr>
          <p:spPr>
            <a:xfrm rot="5400000">
              <a:off x="3399619" y="1643842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4" name="Группа 483"/>
          <p:cNvGrpSpPr/>
          <p:nvPr/>
        </p:nvGrpSpPr>
        <p:grpSpPr>
          <a:xfrm>
            <a:off x="5577684" y="680223"/>
            <a:ext cx="1588" cy="1071570"/>
            <a:chOff x="3505982" y="680223"/>
            <a:chExt cx="1588" cy="1071570"/>
          </a:xfrm>
        </p:grpSpPr>
        <p:cxnSp>
          <p:nvCxnSpPr>
            <p:cNvPr id="485" name="Прямая соединительная линия 484"/>
            <p:cNvCxnSpPr/>
            <p:nvPr/>
          </p:nvCxnSpPr>
          <p:spPr>
            <a:xfrm rot="5400000">
              <a:off x="3399619" y="786586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Прямая соединительная линия 485"/>
            <p:cNvCxnSpPr/>
            <p:nvPr/>
          </p:nvCxnSpPr>
          <p:spPr>
            <a:xfrm rot="5400000">
              <a:off x="3399619" y="1072338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Прямая соединительная линия 486"/>
            <p:cNvCxnSpPr/>
            <p:nvPr/>
          </p:nvCxnSpPr>
          <p:spPr>
            <a:xfrm rot="5400000">
              <a:off x="3399619" y="1358090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Прямая соединительная линия 487"/>
            <p:cNvCxnSpPr/>
            <p:nvPr/>
          </p:nvCxnSpPr>
          <p:spPr>
            <a:xfrm rot="5400000">
              <a:off x="3399619" y="1643842"/>
              <a:ext cx="214314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8" name="Прямоугольник 457"/>
          <p:cNvSpPr/>
          <p:nvPr/>
        </p:nvSpPr>
        <p:spPr>
          <a:xfrm>
            <a:off x="5577684" y="680223"/>
            <a:ext cx="928694" cy="2857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Веранда</a:t>
            </a:r>
            <a:endParaRPr lang="ru-RU" dirty="0"/>
          </a:p>
        </p:txBody>
      </p:sp>
      <p:sp>
        <p:nvSpPr>
          <p:cNvPr id="459" name="Прямоугольник 458"/>
          <p:cNvSpPr/>
          <p:nvPr/>
        </p:nvSpPr>
        <p:spPr>
          <a:xfrm>
            <a:off x="4648990" y="680223"/>
            <a:ext cx="928694" cy="2857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Веранда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491" name="Прямая соединительная линия 490"/>
          <p:cNvCxnSpPr/>
          <p:nvPr/>
        </p:nvCxnSpPr>
        <p:spPr>
          <a:xfrm>
            <a:off x="3577420" y="1751793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3" name="Прямая соединительная линия 492"/>
          <p:cNvCxnSpPr/>
          <p:nvPr/>
        </p:nvCxnSpPr>
        <p:spPr>
          <a:xfrm>
            <a:off x="3863172" y="1751793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4" name="Прямая соединительная линия 493"/>
          <p:cNvCxnSpPr/>
          <p:nvPr/>
        </p:nvCxnSpPr>
        <p:spPr>
          <a:xfrm>
            <a:off x="4220362" y="1751793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6" name="Прямая соединительная линия 495"/>
          <p:cNvCxnSpPr/>
          <p:nvPr/>
        </p:nvCxnSpPr>
        <p:spPr>
          <a:xfrm>
            <a:off x="5077618" y="1751793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7" name="Прямая соединительная линия 496"/>
          <p:cNvCxnSpPr/>
          <p:nvPr/>
        </p:nvCxnSpPr>
        <p:spPr>
          <a:xfrm>
            <a:off x="4791866" y="1751793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9" name="Прямая соединительная линия 498"/>
          <p:cNvCxnSpPr/>
          <p:nvPr/>
        </p:nvCxnSpPr>
        <p:spPr>
          <a:xfrm>
            <a:off x="5363370" y="1751793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0" name="Прямая соединительная линия 499"/>
          <p:cNvCxnSpPr/>
          <p:nvPr/>
        </p:nvCxnSpPr>
        <p:spPr>
          <a:xfrm>
            <a:off x="5577684" y="1751793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1" name="Прямая соединительная линия 500"/>
          <p:cNvCxnSpPr/>
          <p:nvPr/>
        </p:nvCxnSpPr>
        <p:spPr>
          <a:xfrm>
            <a:off x="6935006" y="1751793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2" name="Прямая соединительная линия 501"/>
          <p:cNvCxnSpPr/>
          <p:nvPr/>
        </p:nvCxnSpPr>
        <p:spPr>
          <a:xfrm>
            <a:off x="6363502" y="1751793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3" name="Прямая соединительная линия 502"/>
          <p:cNvCxnSpPr/>
          <p:nvPr/>
        </p:nvCxnSpPr>
        <p:spPr>
          <a:xfrm>
            <a:off x="6649254" y="1751793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4" name="Прямая соединительная линия 503"/>
          <p:cNvCxnSpPr/>
          <p:nvPr/>
        </p:nvCxnSpPr>
        <p:spPr>
          <a:xfrm>
            <a:off x="5863436" y="1751793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7" name="Прямая соединительная линия 506"/>
          <p:cNvCxnSpPr/>
          <p:nvPr/>
        </p:nvCxnSpPr>
        <p:spPr>
          <a:xfrm rot="16200000" flipV="1">
            <a:off x="4577552" y="1537479"/>
            <a:ext cx="214314" cy="214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Прямая соединительная линия 508"/>
          <p:cNvCxnSpPr/>
          <p:nvPr/>
        </p:nvCxnSpPr>
        <p:spPr>
          <a:xfrm rot="16200000" flipV="1">
            <a:off x="6149188" y="1537479"/>
            <a:ext cx="214314" cy="214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Прямоугольник 186"/>
          <p:cNvSpPr/>
          <p:nvPr/>
        </p:nvSpPr>
        <p:spPr>
          <a:xfrm rot="5400000">
            <a:off x="9466293" y="5078422"/>
            <a:ext cx="723904" cy="50006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ТБО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1" name="Прямая соединительная линия 190"/>
          <p:cNvCxnSpPr/>
          <p:nvPr/>
        </p:nvCxnSpPr>
        <p:spPr>
          <a:xfrm>
            <a:off x="6577816" y="5752321"/>
            <a:ext cx="214314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>
            <a:off x="6863568" y="5752321"/>
            <a:ext cx="214314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20" name="Группа 219"/>
          <p:cNvGrpSpPr/>
          <p:nvPr/>
        </p:nvGrpSpPr>
        <p:grpSpPr>
          <a:xfrm>
            <a:off x="7149320" y="5752321"/>
            <a:ext cx="1928826" cy="1588"/>
            <a:chOff x="2291536" y="5680883"/>
            <a:chExt cx="1928826" cy="1588"/>
          </a:xfrm>
        </p:grpSpPr>
        <p:cxnSp>
          <p:nvCxnSpPr>
            <p:cNvPr id="225" name="Прямая соединительная линия 224"/>
            <p:cNvCxnSpPr/>
            <p:nvPr/>
          </p:nvCxnSpPr>
          <p:spPr>
            <a:xfrm>
              <a:off x="3434544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8" name="Прямая соединительная линия 237"/>
            <p:cNvCxnSpPr/>
            <p:nvPr/>
          </p:nvCxnSpPr>
          <p:spPr>
            <a:xfrm>
              <a:off x="3720296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1" name="Прямая соединительная линия 240"/>
            <p:cNvCxnSpPr/>
            <p:nvPr/>
          </p:nvCxnSpPr>
          <p:spPr>
            <a:xfrm>
              <a:off x="4006048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2" name="Прямая соединительная линия 241"/>
            <p:cNvCxnSpPr/>
            <p:nvPr/>
          </p:nvCxnSpPr>
          <p:spPr>
            <a:xfrm>
              <a:off x="2291536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6" name="Прямая соединительная линия 245"/>
            <p:cNvCxnSpPr/>
            <p:nvPr/>
          </p:nvCxnSpPr>
          <p:spPr>
            <a:xfrm>
              <a:off x="2863040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7" name="Прямая соединительная линия 246"/>
            <p:cNvCxnSpPr/>
            <p:nvPr/>
          </p:nvCxnSpPr>
          <p:spPr>
            <a:xfrm>
              <a:off x="3148792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8" name="Прямая соединительная линия 247"/>
            <p:cNvCxnSpPr/>
            <p:nvPr/>
          </p:nvCxnSpPr>
          <p:spPr>
            <a:xfrm>
              <a:off x="2577288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50" name="Группа 249"/>
          <p:cNvGrpSpPr/>
          <p:nvPr/>
        </p:nvGrpSpPr>
        <p:grpSpPr>
          <a:xfrm>
            <a:off x="2291536" y="5538007"/>
            <a:ext cx="1928826" cy="1588"/>
            <a:chOff x="2291536" y="5680883"/>
            <a:chExt cx="1928826" cy="1588"/>
          </a:xfrm>
        </p:grpSpPr>
        <p:cxnSp>
          <p:nvCxnSpPr>
            <p:cNvPr id="251" name="Прямая соединительная линия 250"/>
            <p:cNvCxnSpPr/>
            <p:nvPr/>
          </p:nvCxnSpPr>
          <p:spPr>
            <a:xfrm>
              <a:off x="3434544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2" name="Прямая соединительная линия 251"/>
            <p:cNvCxnSpPr/>
            <p:nvPr/>
          </p:nvCxnSpPr>
          <p:spPr>
            <a:xfrm>
              <a:off x="3720296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3" name="Прямая соединительная линия 252"/>
            <p:cNvCxnSpPr/>
            <p:nvPr/>
          </p:nvCxnSpPr>
          <p:spPr>
            <a:xfrm>
              <a:off x="4006048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4" name="Прямая соединительная линия 253"/>
            <p:cNvCxnSpPr/>
            <p:nvPr/>
          </p:nvCxnSpPr>
          <p:spPr>
            <a:xfrm>
              <a:off x="2291536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7" name="Прямая соединительная линия 256"/>
            <p:cNvCxnSpPr/>
            <p:nvPr/>
          </p:nvCxnSpPr>
          <p:spPr>
            <a:xfrm>
              <a:off x="2863040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9" name="Прямая соединительная линия 268"/>
            <p:cNvCxnSpPr/>
            <p:nvPr/>
          </p:nvCxnSpPr>
          <p:spPr>
            <a:xfrm>
              <a:off x="3148792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0" name="Прямая соединительная линия 269"/>
            <p:cNvCxnSpPr/>
            <p:nvPr/>
          </p:nvCxnSpPr>
          <p:spPr>
            <a:xfrm>
              <a:off x="2577288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71" name="Группа 270"/>
          <p:cNvGrpSpPr/>
          <p:nvPr/>
        </p:nvGrpSpPr>
        <p:grpSpPr>
          <a:xfrm>
            <a:off x="4291800" y="5538007"/>
            <a:ext cx="1928826" cy="1588"/>
            <a:chOff x="2291536" y="5680883"/>
            <a:chExt cx="1928826" cy="1588"/>
          </a:xfrm>
        </p:grpSpPr>
        <p:cxnSp>
          <p:nvCxnSpPr>
            <p:cNvPr id="272" name="Прямая соединительная линия 271"/>
            <p:cNvCxnSpPr/>
            <p:nvPr/>
          </p:nvCxnSpPr>
          <p:spPr>
            <a:xfrm>
              <a:off x="3434544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3" name="Прямая соединительная линия 272"/>
            <p:cNvCxnSpPr/>
            <p:nvPr/>
          </p:nvCxnSpPr>
          <p:spPr>
            <a:xfrm>
              <a:off x="3720296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4" name="Прямая соединительная линия 273"/>
            <p:cNvCxnSpPr/>
            <p:nvPr/>
          </p:nvCxnSpPr>
          <p:spPr>
            <a:xfrm>
              <a:off x="4006048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9" name="Прямая соединительная линия 278"/>
            <p:cNvCxnSpPr/>
            <p:nvPr/>
          </p:nvCxnSpPr>
          <p:spPr>
            <a:xfrm>
              <a:off x="2291536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0" name="Прямая соединительная линия 279"/>
            <p:cNvCxnSpPr/>
            <p:nvPr/>
          </p:nvCxnSpPr>
          <p:spPr>
            <a:xfrm>
              <a:off x="2863040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1" name="Прямая соединительная линия 280"/>
            <p:cNvCxnSpPr/>
            <p:nvPr/>
          </p:nvCxnSpPr>
          <p:spPr>
            <a:xfrm>
              <a:off x="3148792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2" name="Прямая соединительная линия 281"/>
            <p:cNvCxnSpPr/>
            <p:nvPr/>
          </p:nvCxnSpPr>
          <p:spPr>
            <a:xfrm>
              <a:off x="2577288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83" name="Группа 282"/>
          <p:cNvGrpSpPr/>
          <p:nvPr/>
        </p:nvGrpSpPr>
        <p:grpSpPr>
          <a:xfrm>
            <a:off x="6577816" y="5538007"/>
            <a:ext cx="1928826" cy="1588"/>
            <a:chOff x="2291536" y="5680883"/>
            <a:chExt cx="1928826" cy="1588"/>
          </a:xfrm>
        </p:grpSpPr>
        <p:cxnSp>
          <p:nvCxnSpPr>
            <p:cNvPr id="284" name="Прямая соединительная линия 283"/>
            <p:cNvCxnSpPr/>
            <p:nvPr/>
          </p:nvCxnSpPr>
          <p:spPr>
            <a:xfrm>
              <a:off x="3434544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5" name="Прямая соединительная линия 284"/>
            <p:cNvCxnSpPr/>
            <p:nvPr/>
          </p:nvCxnSpPr>
          <p:spPr>
            <a:xfrm>
              <a:off x="3720296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6" name="Прямая соединительная линия 285"/>
            <p:cNvCxnSpPr/>
            <p:nvPr/>
          </p:nvCxnSpPr>
          <p:spPr>
            <a:xfrm>
              <a:off x="4006048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8" name="Прямая соединительная линия 287"/>
            <p:cNvCxnSpPr/>
            <p:nvPr/>
          </p:nvCxnSpPr>
          <p:spPr>
            <a:xfrm>
              <a:off x="2291536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9" name="Прямая соединительная линия 288"/>
            <p:cNvCxnSpPr/>
            <p:nvPr/>
          </p:nvCxnSpPr>
          <p:spPr>
            <a:xfrm>
              <a:off x="2863040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0" name="Прямая соединительная линия 289"/>
            <p:cNvCxnSpPr/>
            <p:nvPr/>
          </p:nvCxnSpPr>
          <p:spPr>
            <a:xfrm>
              <a:off x="3148792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1" name="Прямая соединительная линия 290"/>
            <p:cNvCxnSpPr/>
            <p:nvPr/>
          </p:nvCxnSpPr>
          <p:spPr>
            <a:xfrm>
              <a:off x="2577288" y="5680883"/>
              <a:ext cx="214314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292" name="Прямая соединительная линия 291"/>
          <p:cNvCxnSpPr/>
          <p:nvPr/>
        </p:nvCxnSpPr>
        <p:spPr>
          <a:xfrm>
            <a:off x="8863832" y="5538007"/>
            <a:ext cx="214314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3" name="Прямая соединительная линия 292"/>
          <p:cNvCxnSpPr/>
          <p:nvPr/>
        </p:nvCxnSpPr>
        <p:spPr>
          <a:xfrm>
            <a:off x="8578080" y="5538007"/>
            <a:ext cx="214314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4" name="Прямая соединительная линия 293"/>
          <p:cNvCxnSpPr/>
          <p:nvPr/>
        </p:nvCxnSpPr>
        <p:spPr>
          <a:xfrm>
            <a:off x="9149584" y="5752321"/>
            <a:ext cx="214314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8" name="Прямая соединительная линия 297"/>
          <p:cNvCxnSpPr/>
          <p:nvPr/>
        </p:nvCxnSpPr>
        <p:spPr>
          <a:xfrm>
            <a:off x="9149584" y="5538007"/>
            <a:ext cx="214314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0" name="Прямая со стрелкой 299"/>
          <p:cNvCxnSpPr/>
          <p:nvPr/>
        </p:nvCxnSpPr>
        <p:spPr>
          <a:xfrm rot="5400000" flipH="1" flipV="1">
            <a:off x="6292064" y="5323693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5" name="Прямая со стрелкой 304"/>
          <p:cNvCxnSpPr/>
          <p:nvPr/>
        </p:nvCxnSpPr>
        <p:spPr>
          <a:xfrm rot="5400000">
            <a:off x="6166296" y="5306585"/>
            <a:ext cx="396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0" name="Прямая со стрелкой 309"/>
          <p:cNvCxnSpPr/>
          <p:nvPr/>
        </p:nvCxnSpPr>
        <p:spPr>
          <a:xfrm rot="10800000">
            <a:off x="4863304" y="5538007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2" name="Прямая со стрелкой 311"/>
          <p:cNvCxnSpPr/>
          <p:nvPr/>
        </p:nvCxnSpPr>
        <p:spPr>
          <a:xfrm flipV="1">
            <a:off x="6863568" y="5752321"/>
            <a:ext cx="562774" cy="10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4" name="Прямая со стрелкой 313"/>
          <p:cNvCxnSpPr/>
          <p:nvPr/>
        </p:nvCxnSpPr>
        <p:spPr>
          <a:xfrm rot="10800000">
            <a:off x="8006576" y="5538007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5" name="Прямая со стрелкой 314"/>
          <p:cNvCxnSpPr/>
          <p:nvPr/>
        </p:nvCxnSpPr>
        <p:spPr>
          <a:xfrm flipV="1">
            <a:off x="4006048" y="5752321"/>
            <a:ext cx="562774" cy="10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8" name="Прямая соединительная линия 317"/>
          <p:cNvCxnSpPr/>
          <p:nvPr/>
        </p:nvCxnSpPr>
        <p:spPr>
          <a:xfrm rot="5400000">
            <a:off x="9328973" y="5358618"/>
            <a:ext cx="500066" cy="158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2762</TotalTime>
  <Words>46</Words>
  <Application>Microsoft Office PowerPoint</Application>
  <PresentationFormat>Произвольный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1_Тема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MainPC</cp:lastModifiedBy>
  <cp:revision>224</cp:revision>
  <cp:lastPrinted>2013-07-03T08:57:25Z</cp:lastPrinted>
  <dcterms:created xsi:type="dcterms:W3CDTF">2013-06-22T05:28:09Z</dcterms:created>
  <dcterms:modified xsi:type="dcterms:W3CDTF">2015-06-30T11:30:16Z</dcterms:modified>
</cp:coreProperties>
</file>